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76" r:id="rId6"/>
    <p:sldId id="275" r:id="rId7"/>
    <p:sldId id="282" r:id="rId8"/>
    <p:sldId id="278" r:id="rId9"/>
    <p:sldId id="279" r:id="rId10"/>
    <p:sldId id="283" r:id="rId11"/>
    <p:sldId id="280" r:id="rId12"/>
    <p:sldId id="284" r:id="rId13"/>
    <p:sldId id="281" r:id="rId14"/>
    <p:sldId id="277" r:id="rId15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97CE386-B7D7-48A7-B52D-0C34C8AEBCF2}">
          <p14:sldIdLst>
            <p14:sldId id="256"/>
            <p14:sldId id="276"/>
            <p14:sldId id="275"/>
            <p14:sldId id="282"/>
            <p14:sldId id="278"/>
            <p14:sldId id="279"/>
            <p14:sldId id="283"/>
            <p14:sldId id="280"/>
            <p14:sldId id="284"/>
            <p14:sldId id="281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A19"/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3" autoAdjust="0"/>
    <p:restoredTop sz="86432" autoAdjust="0"/>
  </p:normalViewPr>
  <p:slideViewPr>
    <p:cSldViewPr snapToGrid="0">
      <p:cViewPr varScale="1">
        <p:scale>
          <a:sx n="63" d="100"/>
          <a:sy n="63" d="100"/>
        </p:scale>
        <p:origin x="534" y="2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103" d="100"/>
          <a:sy n="103" d="100"/>
        </p:scale>
        <p:origin x="534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E77FBFC-0634-4DF7-BE40-28D2C9FB8C94}" type="datetime1">
              <a:rPr lang="es-ES" smtClean="0"/>
              <a:t>14/12/2024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B95B5C-AE81-486B-8299-C690ADF087B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818721B-FE69-422C-9763-39E4FDC945DA}" type="datetime1">
              <a:rPr lang="es-ES" noProof="0" smtClean="0"/>
              <a:t>14/12/2024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922D2F8-28A7-48E8-ADD3-E9583D47D83D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22D2F8-28A7-48E8-ADD3-E9583D47D83D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6086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DFC0C-7E71-730A-E1BC-BE7984BCC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1986377-097F-A2B6-EA17-E1246E0E80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99691A8-411A-C3B8-842F-A454663562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C71CC6-BCFF-1CC7-C648-36C6AC134A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22D2F8-28A7-48E8-ADD3-E9583D47D83D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1907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06205-1B10-347F-356B-8364F6D5F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486651B-96E5-2C9D-D1A5-655E96F3B0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7A0A916-4E51-2073-7906-B25D69CF9F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E11995E-BA45-B18B-C280-EB8AED6A8B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22D2F8-28A7-48E8-ADD3-E9583D47D83D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1392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22D2F8-28A7-48E8-ADD3-E9583D47D83D}" type="slidenum">
              <a:rPr lang="es-ES" noProof="0" smtClean="0"/>
              <a:t>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15864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22D2F8-28A7-48E8-ADD3-E9583D47D83D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0430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3F870-F8F8-062A-0F46-B838CC3E3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37DECAA-F65D-229C-48E3-4C70DC6684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1563770-BE23-1930-36E3-CA724074AE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89FB0D-B979-10BD-95F5-508AABE92F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22D2F8-28A7-48E8-ADD3-E9583D47D83D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4866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68B6D-D265-59D1-CE3D-EF3E4380A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F002089-63CB-3819-AA18-FDBDB5BAD8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940A9AF-0983-9755-6615-65873D1237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6FF2E15-A7C1-8168-3153-1A21557D1C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22D2F8-28A7-48E8-ADD3-E9583D47D83D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390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772E1-9BB9-4A3B-8818-76971EEDC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C1036C7-E6A5-96FF-18A1-9AFA5DD46B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61BFC38-D206-7373-0452-881C093AE0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8A6C7D1-C0D0-2ADD-60A1-BC49B363F9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22D2F8-28A7-48E8-ADD3-E9583D47D83D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4031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6AF84-2A39-32E3-CCF3-483BF1FD5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9C9FEA1-9AA0-3FCC-ACB9-E8EF8CD589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01B0BDF-6D3E-A2D1-2B08-094626DEA6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1B78E28-51BC-7DDB-3C41-74C75E228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22D2F8-28A7-48E8-ADD3-E9583D47D83D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0224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8EE80-5AF7-8D23-7254-61A4080FB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B036056-4F3B-3C1E-6895-29F52DDEB5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DC2E081-1B40-5023-81CF-2E21CD8F94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554D-EB46-0EDE-6D85-0E027ADDB9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22D2F8-28A7-48E8-ADD3-E9583D47D83D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522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B5B93-038E-B24C-D59F-6FF85949C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7740EFC-1091-31D4-F636-663BAFCF1D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D47EDCC-A59D-BC8E-8AB3-20C2459A67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D875DFB-3C7E-7405-4049-ADFD940461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22D2F8-28A7-48E8-ADD3-E9583D47D83D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816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rtlCol="0" anchor="b"/>
          <a:lstStyle>
            <a:lvl1pPr>
              <a:defRPr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subtítulo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tiva de oportunidades comerci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áfico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 rtlCol="0"/>
          <a:lstStyle>
            <a:lvl1pPr algn="ctr">
              <a:defRPr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25" name="Marcador de texto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texto</a:t>
            </a:r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subtítulo</a:t>
            </a:r>
          </a:p>
        </p:txBody>
      </p:sp>
      <p:sp>
        <p:nvSpPr>
          <p:cNvPr id="27" name="Marcador de texto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subtítulo</a:t>
            </a:r>
          </a:p>
        </p:txBody>
      </p:sp>
      <p:sp>
        <p:nvSpPr>
          <p:cNvPr id="28" name="Marcador de texto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texto</a:t>
            </a:r>
          </a:p>
        </p:txBody>
      </p:sp>
      <p:sp>
        <p:nvSpPr>
          <p:cNvPr id="29" name="Marcador de texto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subtítulo</a:t>
            </a:r>
          </a:p>
        </p:txBody>
      </p:sp>
      <p:sp>
        <p:nvSpPr>
          <p:cNvPr id="30" name="Marcador de texto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subtítulo</a:t>
            </a:r>
          </a:p>
        </p:txBody>
      </p:sp>
      <p:sp>
        <p:nvSpPr>
          <p:cNvPr id="31" name="Marcador de texto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texto</a:t>
            </a:r>
          </a:p>
        </p:txBody>
      </p:sp>
      <p:sp>
        <p:nvSpPr>
          <p:cNvPr id="32" name="Marcador de texto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subtítulo</a:t>
            </a:r>
          </a:p>
        </p:txBody>
      </p:sp>
      <p:sp>
        <p:nvSpPr>
          <p:cNvPr id="33" name="Marcador de texto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subtítulo</a:t>
            </a:r>
          </a:p>
        </p:txBody>
      </p:sp>
      <p:sp>
        <p:nvSpPr>
          <p:cNvPr id="21" name="Marcador de pie de página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b="1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22" name="Marcador de número de diapositiva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8D1FC6F8-0BCD-47E9-9C64-690771D9C143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23" name="Marcador de fecha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b="1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es-ES" cap="all"/>
              <a:t>21 de mayo de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estra competenc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áfico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35169"/>
            <a:ext cx="12192000" cy="689316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28420"/>
            <a:ext cx="7323836" cy="747567"/>
          </a:xfrm>
          <a:prstGeom prst="rect">
            <a:avLst/>
          </a:prstGeom>
        </p:spPr>
        <p:txBody>
          <a:bodyPr rtlCol="0"/>
          <a:lstStyle>
            <a:lvl1pPr algn="ctr">
              <a:defRPr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6375"/>
            <a:ext cx="4172533" cy="276058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subtítulo</a:t>
            </a:r>
          </a:p>
        </p:txBody>
      </p:sp>
      <p:sp>
        <p:nvSpPr>
          <p:cNvPr id="25" name="Marcador de texto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Agregue texto aquí</a:t>
            </a:r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6375"/>
            <a:ext cx="4172533" cy="276058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subtítulo</a:t>
            </a:r>
          </a:p>
        </p:txBody>
      </p:sp>
      <p:sp>
        <p:nvSpPr>
          <p:cNvPr id="27" name="Marcador de texto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Agregue texto aquí</a:t>
            </a:r>
          </a:p>
        </p:txBody>
      </p:sp>
      <p:sp>
        <p:nvSpPr>
          <p:cNvPr id="21" name="Marcador de pie de página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34022" y="1401072"/>
            <a:ext cx="2784707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22" name="Marcador de número de diapositiva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8D1FC6F8-0BCD-47E9-9C64-690771D9C143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23" name="Marcador de fecha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89201" y="5068131"/>
            <a:ext cx="2661245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es-ES" cap="all"/>
              <a:t>21 de mayo de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estra competencia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 rtlCol="0"/>
          <a:lstStyle>
            <a:lvl1pPr>
              <a:defRPr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32" name="Marcador de texto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nombre</a:t>
            </a:r>
          </a:p>
        </p:txBody>
      </p:sp>
      <p:sp>
        <p:nvSpPr>
          <p:cNvPr id="40" name="Marcador de texto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800" b="1" cap="all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nombre</a:t>
            </a:r>
          </a:p>
        </p:txBody>
      </p:sp>
      <p:sp>
        <p:nvSpPr>
          <p:cNvPr id="54" name="Marcador de texto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nombre</a:t>
            </a:r>
          </a:p>
        </p:txBody>
      </p:sp>
      <p:sp>
        <p:nvSpPr>
          <p:cNvPr id="49" name="Marcador de texto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nombre</a:t>
            </a:r>
          </a:p>
        </p:txBody>
      </p:sp>
      <p:sp>
        <p:nvSpPr>
          <p:cNvPr id="38" name="Marcador de texto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nombre</a:t>
            </a:r>
          </a:p>
        </p:txBody>
      </p:sp>
      <p:sp>
        <p:nvSpPr>
          <p:cNvPr id="44" name="Marcador de texto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800" b="1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nombre</a:t>
            </a:r>
          </a:p>
        </p:txBody>
      </p:sp>
      <p:sp>
        <p:nvSpPr>
          <p:cNvPr id="42" name="Marcador de texto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800" b="1" cap="all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nombre</a:t>
            </a:r>
          </a:p>
        </p:txBody>
      </p:sp>
      <p:sp>
        <p:nvSpPr>
          <p:cNvPr id="46" name="Marcador de texto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800" b="1" cap="all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nombre</a:t>
            </a:r>
          </a:p>
        </p:txBody>
      </p:sp>
      <p:sp>
        <p:nvSpPr>
          <p:cNvPr id="34" name="Marcador de texto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Hacer clic para agregar el nombre</a:t>
            </a:r>
          </a:p>
        </p:txBody>
      </p:sp>
      <p:sp>
        <p:nvSpPr>
          <p:cNvPr id="48" name="Marcador de texto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800" b="1" cap="all" spc="200" baseline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nombre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arcador de pie de página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b="1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22" name="Marcador de número de diapositiva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8D1FC6F8-0BCD-47E9-9C64-690771D9C143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23" name="Marcador de fecha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b="1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es-ES" cap="all"/>
              <a:t>21 de mayo de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ategia de crec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rtlCol="0" anchor="b"/>
          <a:lstStyle>
            <a:lvl1pPr algn="ctr">
              <a:defRPr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subtítulo</a:t>
            </a:r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nombre</a:t>
            </a:r>
          </a:p>
        </p:txBody>
      </p:sp>
      <p:sp>
        <p:nvSpPr>
          <p:cNvPr id="17" name="Marcador de texto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nombre</a:t>
            </a:r>
          </a:p>
        </p:txBody>
      </p:sp>
      <p:sp>
        <p:nvSpPr>
          <p:cNvPr id="19" name="Marcador de texto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nombre</a:t>
            </a:r>
          </a:p>
        </p:txBody>
      </p:sp>
      <p:sp>
        <p:nvSpPr>
          <p:cNvPr id="20" name="Marcador de texto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21" name="Marcador de texto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22" name="Marcador de texto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12" name="Marcador de pie de página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13" name="Marcador de número de diapositiva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8D1FC6F8-0BCD-47E9-9C64-690771D9C143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14" name="Marcador de fecha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es-ES" cap="all"/>
              <a:t>21 de mayo de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áfico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rtlCol="0" anchor="b"/>
          <a:lstStyle>
            <a:lvl1pPr algn="ctr">
              <a:defRPr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subtítulo</a:t>
            </a:r>
          </a:p>
        </p:txBody>
      </p:sp>
      <p:sp>
        <p:nvSpPr>
          <p:cNvPr id="39" name="Marcador de texto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56" name="Marcador de texto 14">
            <a:extLst>
              <a:ext uri="{FF2B5EF4-FFF2-40B4-BE49-F238E27FC236}">
                <a16:creationId xmlns:a16="http://schemas.microsoft.com/office/drawing/2014/main" id="{EF233E3C-C99A-4345-9504-B06740BBAB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83159" y="3186346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Texto</a:t>
            </a:r>
          </a:p>
        </p:txBody>
      </p:sp>
      <p:sp>
        <p:nvSpPr>
          <p:cNvPr id="55" name="Marcador de texto 14">
            <a:extLst>
              <a:ext uri="{FF2B5EF4-FFF2-40B4-BE49-F238E27FC236}">
                <a16:creationId xmlns:a16="http://schemas.microsoft.com/office/drawing/2014/main" id="{406787F7-1112-4CC9-8FD0-D3583902DE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3159" y="3699738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Texto</a:t>
            </a:r>
          </a:p>
        </p:txBody>
      </p:sp>
      <p:sp>
        <p:nvSpPr>
          <p:cNvPr id="54" name="Marcador de texto 14">
            <a:extLst>
              <a:ext uri="{FF2B5EF4-FFF2-40B4-BE49-F238E27FC236}">
                <a16:creationId xmlns:a16="http://schemas.microsoft.com/office/drawing/2014/main" id="{99FA8680-9A76-4984-9EF3-619FF82EF7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3159" y="4213130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Texto</a:t>
            </a:r>
          </a:p>
        </p:txBody>
      </p:sp>
      <p:sp>
        <p:nvSpPr>
          <p:cNvPr id="53" name="Marcador de texto 14">
            <a:extLst>
              <a:ext uri="{FF2B5EF4-FFF2-40B4-BE49-F238E27FC236}">
                <a16:creationId xmlns:a16="http://schemas.microsoft.com/office/drawing/2014/main" id="{CB4D59B1-4953-4B1A-9812-770624E09F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3159" y="4726522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Texto</a:t>
            </a:r>
          </a:p>
        </p:txBody>
      </p:sp>
      <p:sp>
        <p:nvSpPr>
          <p:cNvPr id="52" name="Marcador de texto 14">
            <a:extLst>
              <a:ext uri="{FF2B5EF4-FFF2-40B4-BE49-F238E27FC236}">
                <a16:creationId xmlns:a16="http://schemas.microsoft.com/office/drawing/2014/main" id="{95F87D86-6041-4E3C-BB75-D69D0BE78A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3159" y="5239913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Texto</a:t>
            </a:r>
          </a:p>
        </p:txBody>
      </p:sp>
      <p:sp>
        <p:nvSpPr>
          <p:cNvPr id="82" name="Marcador de texto 14">
            <a:extLst>
              <a:ext uri="{FF2B5EF4-FFF2-40B4-BE49-F238E27FC236}">
                <a16:creationId xmlns:a16="http://schemas.microsoft.com/office/drawing/2014/main" id="{634E901B-B6DE-434D-897D-F1CBD4C850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83158" y="5757105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Texto</a:t>
            </a:r>
          </a:p>
        </p:txBody>
      </p:sp>
      <p:sp>
        <p:nvSpPr>
          <p:cNvPr id="40" name="Marcador de texto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1205833E-1296-4429-98BC-86ED5E75B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56287" y="5930807"/>
            <a:ext cx="680833" cy="553488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Texto</a:t>
            </a:r>
          </a:p>
        </p:txBody>
      </p:sp>
      <p:sp>
        <p:nvSpPr>
          <p:cNvPr id="25" name="Marcador de texto 14">
            <a:extLst>
              <a:ext uri="{FF2B5EF4-FFF2-40B4-BE49-F238E27FC236}">
                <a16:creationId xmlns:a16="http://schemas.microsoft.com/office/drawing/2014/main" id="{4ADE2985-788D-4E06-BD6E-2DAB0780CC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83623" y="5930807"/>
            <a:ext cx="717943" cy="553488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Texto</a:t>
            </a:r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FAA1F6E3-EB96-4B94-BB57-05FD3C6316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8590" y="5929991"/>
            <a:ext cx="688462" cy="553488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Texto</a:t>
            </a:r>
          </a:p>
        </p:txBody>
      </p:sp>
      <p:sp>
        <p:nvSpPr>
          <p:cNvPr id="27" name="Marcador de texto 14">
            <a:extLst>
              <a:ext uri="{FF2B5EF4-FFF2-40B4-BE49-F238E27FC236}">
                <a16:creationId xmlns:a16="http://schemas.microsoft.com/office/drawing/2014/main" id="{A59FA224-FF57-40F3-9DE2-A9E5663CA4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4388" y="5929991"/>
            <a:ext cx="680835" cy="553488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Texto</a:t>
            </a:r>
          </a:p>
        </p:txBody>
      </p:sp>
      <p:sp>
        <p:nvSpPr>
          <p:cNvPr id="28" name="Marcador de texto 14">
            <a:extLst>
              <a:ext uri="{FF2B5EF4-FFF2-40B4-BE49-F238E27FC236}">
                <a16:creationId xmlns:a16="http://schemas.microsoft.com/office/drawing/2014/main" id="{B54D6B4E-0A06-4D7F-A784-E937A895E8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2728" y="5929991"/>
            <a:ext cx="717942" cy="553488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Texto</a:t>
            </a:r>
          </a:p>
        </p:txBody>
      </p:sp>
      <p:grpSp>
        <p:nvGrpSpPr>
          <p:cNvPr id="81" name="Grupo 80">
            <a:extLst>
              <a:ext uri="{FF2B5EF4-FFF2-40B4-BE49-F238E27FC236}">
                <a16:creationId xmlns:a16="http://schemas.microsoft.com/office/drawing/2014/main" id="{CBAACD0B-92AC-4BB5-B2A1-E707BF046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93151" y="3356785"/>
            <a:ext cx="4296522" cy="2583500"/>
            <a:chOff x="6593151" y="3356785"/>
            <a:chExt cx="4296522" cy="2583500"/>
          </a:xfrm>
        </p:grpSpPr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5621DF36-2E24-4250-8EA9-A4F7384057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87397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>
              <a:extLst>
                <a:ext uri="{FF2B5EF4-FFF2-40B4-BE49-F238E27FC236}">
                  <a16:creationId xmlns:a16="http://schemas.microsoft.com/office/drawing/2014/main" id="{519F31A0-FCE5-444A-9B67-BAD40A29F0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3567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59">
              <a:extLst>
                <a:ext uri="{FF2B5EF4-FFF2-40B4-BE49-F238E27FC236}">
                  <a16:creationId xmlns:a16="http://schemas.microsoft.com/office/drawing/2014/main" id="{32EB8C64-26D1-49F5-BA35-75904015FB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9402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cto 61">
              <a:extLst>
                <a:ext uri="{FF2B5EF4-FFF2-40B4-BE49-F238E27FC236}">
                  <a16:creationId xmlns:a16="http://schemas.microsoft.com/office/drawing/2014/main" id="{97ED0880-E9DE-43CA-BBF7-379FADCCA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417240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63">
              <a:extLst>
                <a:ext uri="{FF2B5EF4-FFF2-40B4-BE49-F238E27FC236}">
                  <a16:creationId xmlns:a16="http://schemas.microsoft.com/office/drawing/2014/main" id="{0ECB90AC-2E9C-4DA6-9DE3-DC040D0710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908361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65">
              <a:extLst>
                <a:ext uri="{FF2B5EF4-FFF2-40B4-BE49-F238E27FC236}">
                  <a16:creationId xmlns:a16="http://schemas.microsoft.com/office/drawing/2014/main" id="{3D64C7F2-BB5D-48DC-9D4E-C23102C15F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39362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7A55D8F5-8A01-4257-9CE6-A1B977F30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56287" y="5431011"/>
            <a:ext cx="680833" cy="50136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0F2C8F2-9655-45C9-AEF1-0F524E904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86167" y="4913817"/>
            <a:ext cx="680834" cy="101855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4458165E-0BB4-4621-BC5C-EB2DDE22E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16048" y="4396625"/>
            <a:ext cx="680835" cy="153493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6F4798AF-A852-4991-B42B-A74C23574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44388" y="3879433"/>
            <a:ext cx="680835" cy="205212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BCA52D7-A558-4733-BD5C-28751C99A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75270" y="3362241"/>
            <a:ext cx="680836" cy="256931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12" name="Marcador de pie de página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13" name="Marcador de número de diapositiva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8D1FC6F8-0BCD-47E9-9C64-690771D9C143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14" name="Marcador de fecha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es-ES" cap="all"/>
              <a:t>21 de mayo de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de acción de dos añ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áfico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upo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Conector recto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cto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cto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cto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cto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cto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 rtlCol="0"/>
          <a:lstStyle>
            <a:lvl1pPr>
              <a:defRPr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121" name="Marcador de texto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122" name="Marcador de texto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123" name="Marcador de texto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113" name="Marcador de texto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año</a:t>
            </a:r>
          </a:p>
        </p:txBody>
      </p:sp>
      <p:sp>
        <p:nvSpPr>
          <p:cNvPr id="42" name="Marcador de texto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43" name="Marcador de texto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44" name="Marcador de texto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45" name="Marcador de texto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46" name="Marcador de texto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47" name="Marcador de texto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48" name="Marcador de texto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49" name="Marcador de texto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50" name="Marcador de texto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51" name="Marcador de texto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52" name="Marcador de texto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53" name="Marcador de texto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124" name="Marcador de texto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125" name="Marcador de texto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126" name="Marcador de texto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114" name="Marcador de texto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año</a:t>
            </a:r>
          </a:p>
        </p:txBody>
      </p:sp>
      <p:sp>
        <p:nvSpPr>
          <p:cNvPr id="66" name="Marcador de texto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67" name="Marcador de texto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68" name="Marcador de texto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69" name="Marcador de texto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70" name="Marcador de texto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71" name="Marcador de texto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72" name="Marcador de texto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73" name="Marcador de texto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74" name="Marcador de texto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75" name="Marcador de texto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76" name="Marcador de texto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77" name="Marcador de texto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grpSp>
        <p:nvGrpSpPr>
          <p:cNvPr id="101" name="Grupo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Conector recto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cto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cto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cto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cto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cto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cto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cto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cto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Marcador de pie de página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13" name="Marcador de número de diapositiva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8D1FC6F8-0BCD-47E9-9C64-690771D9C143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14" name="Marcador de fecha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es-ES" cap="all"/>
              <a:t>21 de mayo de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z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áfico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 rtlCol="0"/>
          <a:lstStyle>
            <a:lvl1pPr>
              <a:defRPr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12" name="Marcador de pie de página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b="1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13" name="Marcador de número de diapositiva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8D1FC6F8-0BCD-47E9-9C64-690771D9C143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14" name="Marcador de fecha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b="1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es-ES" cap="all"/>
              <a:t>21 de mayo de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ozca al equipo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377440"/>
            <a:ext cx="1939480" cy="2115505"/>
          </a:xfrm>
          <a:prstGeom prst="rect">
            <a:avLst/>
          </a:prstGeom>
        </p:spPr>
        <p:txBody>
          <a:bodyPr rtlCol="0" anchor="ctr"/>
          <a:lstStyle>
            <a:lvl1pPr algn="ctr">
              <a:defRPr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14" name="Marcador de posición de imagen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agregar una foto</a:t>
            </a:r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agregar una foto</a:t>
            </a:r>
          </a:p>
        </p:txBody>
      </p:sp>
      <p:sp>
        <p:nvSpPr>
          <p:cNvPr id="17" name="Marcador de posición de imagen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agregar una foto</a:t>
            </a:r>
          </a:p>
        </p:txBody>
      </p:sp>
      <p:sp>
        <p:nvSpPr>
          <p:cNvPr id="16" name="Marcador de posición de imagen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agregar una foto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25" name="Marcador de texto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</a:t>
            </a:r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27" name="Marcador de texto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</a:t>
            </a:r>
          </a:p>
        </p:txBody>
      </p:sp>
      <p:sp>
        <p:nvSpPr>
          <p:cNvPr id="28" name="Marcador de texto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30" name="Marcador de texto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</a:t>
            </a:r>
          </a:p>
        </p:txBody>
      </p:sp>
      <p:sp>
        <p:nvSpPr>
          <p:cNvPr id="31" name="Marcador de texto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32" name="Marcador de texto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</a:t>
            </a:r>
          </a:p>
        </p:txBody>
      </p:sp>
      <p:sp>
        <p:nvSpPr>
          <p:cNvPr id="33" name="Marcador de texto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39" name="Marcador de pie de página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40" name="Marcador de número de diapositiva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8D1FC6F8-0BCD-47E9-9C64-690771D9C143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41" name="Marcador de fecha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es-ES" cap="all"/>
              <a:t>21 de mayo de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ozca al equipo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112264"/>
          </a:xfrm>
          <a:prstGeom prst="rect">
            <a:avLst/>
          </a:prstGeom>
        </p:spPr>
        <p:txBody>
          <a:bodyPr rtlCol="0"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34" name="Marcador de posición de imagen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agregar una foto</a:t>
            </a:r>
          </a:p>
        </p:txBody>
      </p:sp>
      <p:sp>
        <p:nvSpPr>
          <p:cNvPr id="81" name="Marcador de posición de imagen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agregar una foto</a:t>
            </a:r>
          </a:p>
        </p:txBody>
      </p:sp>
      <p:sp>
        <p:nvSpPr>
          <p:cNvPr id="85" name="Marcador de posición de imagen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agregar una foto</a:t>
            </a:r>
          </a:p>
        </p:txBody>
      </p:sp>
      <p:sp>
        <p:nvSpPr>
          <p:cNvPr id="87" name="Marcador de posición de imagen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agregar una foto</a:t>
            </a: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41" name="Marcador de texto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</a:t>
            </a:r>
          </a:p>
        </p:txBody>
      </p:sp>
      <p:sp>
        <p:nvSpPr>
          <p:cNvPr id="42" name="Marcador de texto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43" name="Marcador de texto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</a:t>
            </a:r>
          </a:p>
        </p:txBody>
      </p:sp>
      <p:sp>
        <p:nvSpPr>
          <p:cNvPr id="44" name="Marcador de texto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45" name="Marcador de texto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</a:t>
            </a:r>
          </a:p>
        </p:txBody>
      </p:sp>
      <p:sp>
        <p:nvSpPr>
          <p:cNvPr id="46" name="Marcador de texto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47" name="Marcador de texto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</a:t>
            </a:r>
          </a:p>
        </p:txBody>
      </p:sp>
      <p:sp>
        <p:nvSpPr>
          <p:cNvPr id="48" name="Marcador de texto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97" name="Marcador de posición de imagen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agregar una foto</a:t>
            </a:r>
          </a:p>
        </p:txBody>
      </p:sp>
      <p:sp>
        <p:nvSpPr>
          <p:cNvPr id="99" name="Marcador de posición de imagen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agregar una foto</a:t>
            </a:r>
          </a:p>
        </p:txBody>
      </p:sp>
      <p:sp>
        <p:nvSpPr>
          <p:cNvPr id="101" name="Marcador de posición de imagen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agregar una foto</a:t>
            </a:r>
          </a:p>
        </p:txBody>
      </p:sp>
      <p:sp>
        <p:nvSpPr>
          <p:cNvPr id="103" name="Marcador de posición de imagen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agregar una foto</a:t>
            </a:r>
          </a:p>
        </p:txBody>
      </p:sp>
      <p:sp>
        <p:nvSpPr>
          <p:cNvPr id="73" name="Marcador de texto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</a:t>
            </a:r>
          </a:p>
        </p:txBody>
      </p:sp>
      <p:sp>
        <p:nvSpPr>
          <p:cNvPr id="74" name="Marcador de texto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75" name="Marcador de texto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</a:t>
            </a:r>
          </a:p>
        </p:txBody>
      </p:sp>
      <p:sp>
        <p:nvSpPr>
          <p:cNvPr id="76" name="Marcador de texto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77" name="Marcador de texto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</a:t>
            </a:r>
          </a:p>
        </p:txBody>
      </p:sp>
      <p:sp>
        <p:nvSpPr>
          <p:cNvPr id="78" name="Marcador de texto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79" name="Marcador de texto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</a:t>
            </a:r>
          </a:p>
        </p:txBody>
      </p:sp>
      <p:sp>
        <p:nvSpPr>
          <p:cNvPr id="80" name="Marcador de texto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82" name="Elipse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86" name="Elipse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98" name="Elipse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100" name="Elipse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102" name="Elipse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104" name="Elipse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105" name="Marcador de pie de página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106" name="Marcador de número de diapositiva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8D1FC6F8-0BCD-47E9-9C64-690771D9C143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107" name="Marcador de fecha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es-ES" cap="all"/>
              <a:t>21 de mayo de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áfico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 rtlCol="0"/>
          <a:lstStyle>
            <a:lvl1pPr algn="ctr">
              <a:defRPr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45" name="Marcador de texto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b="1" cap="all" spc="4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49" name="Marcador de texto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cap="all" spc="4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47" name="Marcador de texto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48" name="Marcador de texto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cap="all" spc="4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37" name="Marcador de texto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none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38" name="Marcador de texto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39" name="Marcador de texto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none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40" name="Marcador de texto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41" name="Marcador de texto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42" name="Marcador de texto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43" name="Marcador de texto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none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44" name="Marcador de texto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12" name="Marcador de pie de página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13" name="Marcador de número de diapositiva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8D1FC6F8-0BCD-47E9-9C64-690771D9C143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14" name="Marcador de fecha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es-ES" cap="all"/>
              <a:t>21 de mayo de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bre nosot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áfico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Elipse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 rtlCol="0"/>
          <a:lstStyle>
            <a:lvl1pPr>
              <a:defRPr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30" name="Marcador de posición de imagen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 rtlCol="0"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agregar una foto</a:t>
            </a:r>
          </a:p>
        </p:txBody>
      </p:sp>
      <p:sp>
        <p:nvSpPr>
          <p:cNvPr id="20" name="Marcador de pie de página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b="1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21" name="Marcador de número de diapositiva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8D1FC6F8-0BCD-47E9-9C64-690771D9C143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22" name="Marcador de fecha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b="1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es-ES" cap="all"/>
              <a:t>21 de mayo de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áfico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 rtlCol="0"/>
          <a:lstStyle>
            <a:lvl1pPr>
              <a:defRPr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17" name="Marcador de texto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13" name="Marcador de pie de página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14" name="Marcador de número de diapositiva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8D1FC6F8-0BCD-47E9-9C64-690771D9C143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15" name="Marcador de fecha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es-ES" cap="all"/>
              <a:t>21 de mayo de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rtlCol="0" anchor="b"/>
          <a:lstStyle>
            <a:lvl1pPr algn="ctr">
              <a:defRPr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subtítulo</a:t>
            </a:r>
          </a:p>
        </p:txBody>
      </p:sp>
      <p:sp>
        <p:nvSpPr>
          <p:cNvPr id="12" name="Marcador de pie de página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b="1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13" name="Marcador de número de diapositiva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8D1FC6F8-0BCD-47E9-9C64-690771D9C143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14" name="Marcador de fecha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b="1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es-ES" cap="all"/>
              <a:t>21 de mayo de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 rtlCol="0"/>
          <a:lstStyle>
            <a:lvl1pPr>
              <a:defRPr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18" name="Marcador de texto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30" name="Marcador de texto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22" name="Marcador de texto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29" name="Marcador de texto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20" name="Marcador de texto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41" name="Marcador de pie de página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42" name="Marcador de número de diapositiva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8D1FC6F8-0BCD-47E9-9C64-690771D9C143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43" name="Marcador de fecha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es-ES" cap="all"/>
              <a:t>21 de mayo de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ítulo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 rtlCol="0"/>
          <a:lstStyle>
            <a:lvl1pPr algn="ctr">
              <a:defRPr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27" name="Marcador de texto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32" name="Marcador de texto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28" name="Marcador de texto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33" name="Marcador de texto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29" name="Marcador de texto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34" name="Marcador de texto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30" name="Marcador de texto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20" name="Marcador de pie de página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21" name="Marcador de número de diapositiva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8D1FC6F8-0BCD-47E9-9C64-690771D9C143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22" name="Marcador de fecha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es-ES" cap="all"/>
              <a:t>21 de mayo de 20XX</a:t>
            </a:r>
            <a:endParaRPr lang="es-ES" cap="all" dirty="0"/>
          </a:p>
        </p:txBody>
      </p:sp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36" name="Marcador de posición de imagen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37" name="Marcador de posición de imagen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38" name="Marcador de posición de imagen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ción general del produ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 rtlCol="0"/>
          <a:lstStyle>
            <a:lvl1pPr algn="l">
              <a:defRPr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33" name="Marcador de texto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32" name="Marcador de texto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58" name="Marcador de texto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57" name="Marcador de texto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64" name="Marcador de texto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63" name="Marcador de texto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67" name="Marcador de texto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66" name="Marcador de texto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22" name="Marcador de pie de página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23" name="Marcador de número de diapositiva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8D1FC6F8-0BCD-47E9-9C64-690771D9C143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24" name="Marcador de fecha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es-ES" cap="all"/>
              <a:t>21 de mayo de 20XX</a:t>
            </a:r>
            <a:endParaRPr lang="es-ES" cap="all" dirty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21" name="Marcador de posición de imagen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25" name="Marcador de posición de imagen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26" name="Marcador de posición de imagen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tajas del produ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 rtlCol="0"/>
          <a:lstStyle>
            <a:lvl1pPr>
              <a:defRPr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27" name="Marcador de texto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18" name="Marcador de pie de página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19" name="Marcador de número de diapositiva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8D1FC6F8-0BCD-47E9-9C64-690771D9C143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20" name="Marcador de fecha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es-ES" cap="all"/>
              <a:t>21 de mayo de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ivisor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 rtlCol="0"/>
          <a:lstStyle>
            <a:lvl1pPr algn="ctr">
              <a:defRPr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" noProof="0" dirty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 de nego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ítulo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 rtlCol="0"/>
          <a:lstStyle>
            <a:lvl1pPr>
              <a:defRPr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11" name="Marcador de texto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12" name="Marcador de texto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14" name="Marcador de texto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20" name="Marcador de pie de página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21" name="Marcador de número de diapositiva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8D1FC6F8-0BCD-47E9-9C64-690771D9C143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22" name="Marcador de fecha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es-ES" cap="all"/>
              <a:t>21 de mayo de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ción general sobre oportunidades comerci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 rtlCol="0"/>
          <a:lstStyle>
            <a:lvl1pPr algn="ctr">
              <a:defRPr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Agregue texto aquí</a:t>
            </a:r>
          </a:p>
        </p:txBody>
      </p:sp>
      <p:sp>
        <p:nvSpPr>
          <p:cNvPr id="25" name="Marcador de texto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33" name="Marcador de texto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Agregue texto aquí</a:t>
            </a:r>
          </a:p>
        </p:txBody>
      </p:sp>
      <p:sp>
        <p:nvSpPr>
          <p:cNvPr id="27" name="Marcador de texto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36" name="Marcador de texto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Agregue texto aquí</a:t>
            </a:r>
          </a:p>
        </p:txBody>
      </p:sp>
      <p:sp>
        <p:nvSpPr>
          <p:cNvPr id="20" name="Marcador de pie de página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b="1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21" name="Marcador de número de diapositiva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8D1FC6F8-0BCD-47E9-9C64-690771D9C143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22" name="Marcador de fecha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b="1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es-ES" cap="all"/>
              <a:t>21 de mayo de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pie de página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b="1" dirty="0"/>
          </a:p>
        </p:txBody>
      </p:sp>
      <p:sp>
        <p:nvSpPr>
          <p:cNvPr id="14" name="Marcador de número de diapositiva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8D1FC6F8-0BCD-47E9-9C64-690771D9C143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15" name="Marcador de fecha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es-ES" cap="all"/>
              <a:t>21 de mayo de 20XX</a:t>
            </a:r>
            <a:endParaRPr lang="es-ES" b="1" cap="all" dirty="0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d and blue circle with yellow text&#10;&#10;Description automatically generated">
            <a:extLst>
              <a:ext uri="{FF2B5EF4-FFF2-40B4-BE49-F238E27FC236}">
                <a16:creationId xmlns:a16="http://schemas.microsoft.com/office/drawing/2014/main" id="{2E0804F3-68BC-F713-69DD-720F076BF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07" y="473576"/>
            <a:ext cx="6250715" cy="2289080"/>
          </a:xfrm>
          <a:prstGeom prst="rect">
            <a:avLst/>
          </a:prstGeom>
        </p:spPr>
      </p:pic>
      <p:pic>
        <p:nvPicPr>
          <p:cNvPr id="8" name="Picture 7" descr="A yellow logo with white text&#10;&#10;Description automatically generated">
            <a:extLst>
              <a:ext uri="{FF2B5EF4-FFF2-40B4-BE49-F238E27FC236}">
                <a16:creationId xmlns:a16="http://schemas.microsoft.com/office/drawing/2014/main" id="{8F912340-0A2C-8E68-2BCD-6714B13F7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73" y="2908459"/>
            <a:ext cx="1106548" cy="1186886"/>
          </a:xfrm>
          <a:prstGeom prst="rect">
            <a:avLst/>
          </a:prstGeom>
        </p:spPr>
      </p:pic>
      <p:pic>
        <p:nvPicPr>
          <p:cNvPr id="1026" name="Picture 2" descr="Microsoft Most Valuable Professional - Wikipedia">
            <a:extLst>
              <a:ext uri="{FF2B5EF4-FFF2-40B4-BE49-F238E27FC236}">
                <a16:creationId xmlns:a16="http://schemas.microsoft.com/office/drawing/2014/main" id="{8D308470-DF78-5B63-EDCA-CE4483EDB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164" y="3113409"/>
            <a:ext cx="2447925" cy="98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D81DA932-7043-ED23-32E7-24474F387D9E}"/>
              </a:ext>
            </a:extLst>
          </p:cNvPr>
          <p:cNvSpPr/>
          <p:nvPr/>
        </p:nvSpPr>
        <p:spPr>
          <a:xfrm>
            <a:off x="5359218" y="4095345"/>
            <a:ext cx="6832782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7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La liga de las </a:t>
            </a:r>
            <a:r>
              <a:rPr lang="es-ES" sz="7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Ias</a:t>
            </a:r>
            <a:r>
              <a:rPr lang="es-ES" sz="7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 extraordinarias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A4D68-20D0-E047-112B-1EC9A7983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número de diapositiva 21">
            <a:extLst>
              <a:ext uri="{FF2B5EF4-FFF2-40B4-BE49-F238E27FC236}">
                <a16:creationId xmlns:a16="http://schemas.microsoft.com/office/drawing/2014/main" id="{DDF7D278-1380-2315-E143-C30D9FA78F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/>
          <a:p>
            <a:pPr rtl="0"/>
            <a:fld id="{8D1FC6F8-0BCD-47E9-9C64-690771D9C143}" type="slidenum">
              <a:rPr lang="es-ES" smtClean="0"/>
              <a:pPr rtl="0"/>
              <a:t>10</a:t>
            </a:fld>
            <a:endParaRPr lang="es-E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9FA96BC-0732-D922-DA29-D027F9CEF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7" y="0"/>
            <a:ext cx="7750567" cy="1001633"/>
          </a:xfrm>
        </p:spPr>
        <p:txBody>
          <a:bodyPr/>
          <a:lstStyle/>
          <a:p>
            <a:pPr algn="l"/>
            <a:r>
              <a:rPr lang="es-ES" dirty="0"/>
              <a:t>Manos a la obra</a:t>
            </a:r>
          </a:p>
        </p:txBody>
      </p:sp>
      <p:sp>
        <p:nvSpPr>
          <p:cNvPr id="2" name="Título 3">
            <a:extLst>
              <a:ext uri="{FF2B5EF4-FFF2-40B4-BE49-F238E27FC236}">
                <a16:creationId xmlns:a16="http://schemas.microsoft.com/office/drawing/2014/main" id="{0FFFF3C3-C9FF-B9C9-1C1C-1C2A8BED84E2}"/>
              </a:ext>
            </a:extLst>
          </p:cNvPr>
          <p:cNvSpPr txBox="1">
            <a:spLocks/>
          </p:cNvSpPr>
          <p:nvPr/>
        </p:nvSpPr>
        <p:spPr>
          <a:xfrm>
            <a:off x="636608" y="2954001"/>
            <a:ext cx="5596108" cy="1001633"/>
          </a:xfrm>
          <a:prstGeom prst="rect">
            <a:avLst/>
          </a:prstGeom>
        </p:spPr>
        <p:txBody>
          <a:bodyPr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spc="400" baseline="0">
                <a:solidFill>
                  <a:schemeClr val="accent6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Demo</a:t>
            </a:r>
          </a:p>
        </p:txBody>
      </p:sp>
      <p:pic>
        <p:nvPicPr>
          <p:cNvPr id="5" name="Imagen 4" descr="Un par de personas sonriendo&#10;&#10;Descripción generada automáticamente con confianza baja">
            <a:extLst>
              <a:ext uri="{FF2B5EF4-FFF2-40B4-BE49-F238E27FC236}">
                <a16:creationId xmlns:a16="http://schemas.microsoft.com/office/drawing/2014/main" id="{C7C3BD99-9BE7-40F9-1C9B-C1B34A0AA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709" y="1053719"/>
            <a:ext cx="5382228" cy="538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59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B98AB-9999-D0D8-AE8E-C2B05D597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ítulo 18">
            <a:extLst>
              <a:ext uri="{FF2B5EF4-FFF2-40B4-BE49-F238E27FC236}">
                <a16:creationId xmlns:a16="http://schemas.microsoft.com/office/drawing/2014/main" id="{733F734A-02D4-948A-78C2-658525F97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371" y="-838409"/>
            <a:ext cx="4989629" cy="2387771"/>
          </a:xfrm>
        </p:spPr>
        <p:txBody>
          <a:bodyPr rtlCol="0"/>
          <a:lstStyle/>
          <a:p>
            <a:pPr rtl="0"/>
            <a:r>
              <a:rPr lang="es-ES" sz="6600" dirty="0"/>
              <a:t>Gracias </a:t>
            </a:r>
          </a:p>
        </p:txBody>
      </p:sp>
      <p:sp>
        <p:nvSpPr>
          <p:cNvPr id="22" name="Marcador de número de diapositiva 21">
            <a:extLst>
              <a:ext uri="{FF2B5EF4-FFF2-40B4-BE49-F238E27FC236}">
                <a16:creationId xmlns:a16="http://schemas.microsoft.com/office/drawing/2014/main" id="{602A7597-1C66-657B-A164-AD4A68F328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/>
          <a:p>
            <a:pPr rtl="0"/>
            <a:fld id="{8D1FC6F8-0BCD-47E9-9C64-690771D9C143}" type="slidenum">
              <a:rPr lang="es-ES" smtClean="0"/>
              <a:pPr rtl="0"/>
              <a:t>11</a:t>
            </a:fld>
            <a:endParaRPr lang="es-E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DDA1D4F-2A22-D6B0-F93D-19B132973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9085" y="3276809"/>
            <a:ext cx="3124200" cy="31242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2CEF501-D799-034B-D6E1-37A8F9E5E6EA}"/>
              </a:ext>
            </a:extLst>
          </p:cNvPr>
          <p:cNvGrpSpPr/>
          <p:nvPr/>
        </p:nvGrpSpPr>
        <p:grpSpPr>
          <a:xfrm>
            <a:off x="2187020" y="1767840"/>
            <a:ext cx="2828330" cy="1885553"/>
            <a:chOff x="1730842" y="1251043"/>
            <a:chExt cx="3740685" cy="249379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64E7E28-9E6A-C338-F2D7-8F7D71DB0F92}"/>
                </a:ext>
              </a:extLst>
            </p:cNvPr>
            <p:cNvSpPr/>
            <p:nvPr/>
          </p:nvSpPr>
          <p:spPr>
            <a:xfrm>
              <a:off x="2595344" y="1558119"/>
              <a:ext cx="2011680" cy="187963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60A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5B4A74C2-8998-9426-E3BA-D9C9E0B19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30842" y="1251043"/>
              <a:ext cx="3740685" cy="24937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1666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6290C-FA17-2134-A93B-F2C9642F0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145" y="932889"/>
            <a:ext cx="4579970" cy="538038"/>
          </a:xfrm>
        </p:spPr>
        <p:txBody>
          <a:bodyPr/>
          <a:lstStyle/>
          <a:p>
            <a:r>
              <a:rPr lang="en-US" dirty="0"/>
              <a:t>Rodrigo </a:t>
            </a:r>
            <a:r>
              <a:rPr lang="en-US" dirty="0" err="1"/>
              <a:t>Liberoff</a:t>
            </a:r>
            <a:endParaRPr lang="en-US" dirty="0"/>
          </a:p>
        </p:txBody>
      </p:sp>
      <p:pic>
        <p:nvPicPr>
          <p:cNvPr id="12" name="Marcador de posición de imagen 9" descr="Mujer sentada en una silla&#10;&#10;Descripción generada automáticamente con confianza media">
            <a:extLst>
              <a:ext uri="{FF2B5EF4-FFF2-40B4-BE49-F238E27FC236}">
                <a16:creationId xmlns:a16="http://schemas.microsoft.com/office/drawing/2014/main" id="{1DD5A7BE-BBFE-1239-2E19-366A318024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034" r="9034"/>
          <a:stretch>
            <a:fillRect/>
          </a:stretch>
        </p:blipFill>
        <p:spPr>
          <a:xfrm>
            <a:off x="6791585" y="2747550"/>
            <a:ext cx="3527091" cy="3463540"/>
          </a:xfrm>
          <a:prstGeom prst="ellipse">
            <a:avLst/>
          </a:prstGeom>
        </p:spPr>
      </p:pic>
      <p:pic>
        <p:nvPicPr>
          <p:cNvPr id="16" name="Marcador de posición de imagen 15" descr="Imagen que contiene persona, interior, tabla, pequeño&#10;&#10;Descripción generada automáticamente">
            <a:extLst>
              <a:ext uri="{FF2B5EF4-FFF2-40B4-BE49-F238E27FC236}">
                <a16:creationId xmlns:a16="http://schemas.microsoft.com/office/drawing/2014/main" id="{FEE85562-5BC7-EABD-8820-6D8505B623F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3192" r="13192"/>
          <a:stretch>
            <a:fillRect/>
          </a:stretch>
        </p:blipFill>
        <p:spPr>
          <a:xfrm rot="5400000">
            <a:off x="8697118" y="-32544"/>
            <a:ext cx="3462338" cy="3527425"/>
          </a:xfr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F2E6A584-FF4F-9B72-95B2-7A05E06F457B}"/>
              </a:ext>
            </a:extLst>
          </p:cNvPr>
          <p:cNvSpPr txBox="1">
            <a:spLocks/>
          </p:cNvSpPr>
          <p:nvPr/>
        </p:nvSpPr>
        <p:spPr>
          <a:xfrm>
            <a:off x="1134512" y="3801024"/>
            <a:ext cx="4579970" cy="538038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spc="400" baseline="0">
                <a:solidFill>
                  <a:schemeClr val="accent6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Celeste Sánchez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457D7E04-2526-663D-8162-8B82FD27F9BE}"/>
              </a:ext>
            </a:extLst>
          </p:cNvPr>
          <p:cNvGrpSpPr/>
          <p:nvPr/>
        </p:nvGrpSpPr>
        <p:grpSpPr>
          <a:xfrm>
            <a:off x="1691086" y="4325108"/>
            <a:ext cx="2550872" cy="2428336"/>
            <a:chOff x="369722" y="2571750"/>
            <a:chExt cx="1704775" cy="1700354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2C90A46-474F-CD86-0EBA-86D165200D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682" y="2571750"/>
              <a:ext cx="1508815" cy="1606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22FE6796-5232-D52F-602E-CBA8FFC8E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9722" y="3882225"/>
              <a:ext cx="391920" cy="389879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1E73B69-5D91-0994-0512-BEDD7991C145}"/>
              </a:ext>
            </a:extLst>
          </p:cNvPr>
          <p:cNvGrpSpPr/>
          <p:nvPr/>
        </p:nvGrpSpPr>
        <p:grpSpPr>
          <a:xfrm>
            <a:off x="1608067" y="1402806"/>
            <a:ext cx="2633891" cy="2244232"/>
            <a:chOff x="1608067" y="1402806"/>
            <a:chExt cx="2633891" cy="2244232"/>
          </a:xfrm>
        </p:grpSpPr>
        <p:pic>
          <p:nvPicPr>
            <p:cNvPr id="24" name="Imagen 23" descr="Código QR&#10;&#10;Descripción generada automáticamente">
              <a:extLst>
                <a:ext uri="{FF2B5EF4-FFF2-40B4-BE49-F238E27FC236}">
                  <a16:creationId xmlns:a16="http://schemas.microsoft.com/office/drawing/2014/main" id="{5A41FFCE-6272-1D50-C906-E0DC5F7AF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01284" y="1402806"/>
              <a:ext cx="2340674" cy="2059532"/>
            </a:xfrm>
            <a:prstGeom prst="rect">
              <a:avLst/>
            </a:prstGeom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EF35E823-3F26-C06C-297A-7C5F36D7B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08067" y="3090238"/>
              <a:ext cx="586434" cy="556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9645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número de diapositiva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/>
          <a:p>
            <a:pPr rtl="0"/>
            <a:fld id="{8D1FC6F8-0BCD-47E9-9C64-690771D9C143}" type="slidenum">
              <a:rPr lang="es-ES" smtClean="0"/>
              <a:pPr rtl="0"/>
              <a:t>3</a:t>
            </a:fld>
            <a:endParaRPr lang="es-E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B091609-1146-6FE9-13E0-00D593A4D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70" y="1357062"/>
            <a:ext cx="6447099" cy="2387771"/>
          </a:xfrm>
        </p:spPr>
        <p:txBody>
          <a:bodyPr/>
          <a:lstStyle/>
          <a:p>
            <a:r>
              <a:rPr lang="es-ES" dirty="0"/>
              <a:t>La liga de las </a:t>
            </a:r>
            <a:r>
              <a:rPr lang="es-ES" dirty="0" err="1"/>
              <a:t>Ias</a:t>
            </a:r>
            <a:r>
              <a:rPr lang="es-ES" dirty="0"/>
              <a:t> extraordinarias</a:t>
            </a:r>
          </a:p>
        </p:txBody>
      </p:sp>
      <p:pic>
        <p:nvPicPr>
          <p:cNvPr id="5" name="Imagen 4" descr="Imagen que contiene luz, mujer, iluminado, oscuro&#10;&#10;Descripción generada automáticamente">
            <a:extLst>
              <a:ext uri="{FF2B5EF4-FFF2-40B4-BE49-F238E27FC236}">
                <a16:creationId xmlns:a16="http://schemas.microsoft.com/office/drawing/2014/main" id="{89C2DEA0-1E80-E911-9335-5FB93D573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533" y="731724"/>
            <a:ext cx="5213397" cy="521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3D103-BFE6-B47C-9466-AA1D2333D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número de diapositiva 21">
            <a:extLst>
              <a:ext uri="{FF2B5EF4-FFF2-40B4-BE49-F238E27FC236}">
                <a16:creationId xmlns:a16="http://schemas.microsoft.com/office/drawing/2014/main" id="{7833581B-7C0C-87C8-019D-BEA42C5B4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/>
          <a:p>
            <a:pPr rtl="0"/>
            <a:fld id="{8D1FC6F8-0BCD-47E9-9C64-690771D9C143}" type="slidenum">
              <a:rPr lang="es-ES" smtClean="0"/>
              <a:pPr rtl="0"/>
              <a:t>4</a:t>
            </a:fld>
            <a:endParaRPr lang="es-E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A6D0EB05-3D50-78E3-5C84-068EC2A90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61" y="75304"/>
            <a:ext cx="7747664" cy="1001633"/>
          </a:xfrm>
        </p:spPr>
        <p:txBody>
          <a:bodyPr/>
          <a:lstStyle/>
          <a:p>
            <a:pPr algn="l"/>
            <a:r>
              <a:rPr lang="es-ES" dirty="0"/>
              <a:t>Nuestro objetivo</a:t>
            </a:r>
          </a:p>
        </p:txBody>
      </p:sp>
      <p:pic>
        <p:nvPicPr>
          <p:cNvPr id="6" name="Imagen 5" descr="Imagen que contiene tabla, hombre, computadora, computer&#10;&#10;Descripción generada automáticamente">
            <a:extLst>
              <a:ext uri="{FF2B5EF4-FFF2-40B4-BE49-F238E27FC236}">
                <a16:creationId xmlns:a16="http://schemas.microsoft.com/office/drawing/2014/main" id="{4EA3B6F3-AFA0-D499-E180-436E7D3E6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918" y="1076937"/>
            <a:ext cx="5347012" cy="534701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395CAD5-A147-405A-F382-2183D1533843}"/>
              </a:ext>
            </a:extLst>
          </p:cNvPr>
          <p:cNvSpPr txBox="1"/>
          <p:nvPr/>
        </p:nvSpPr>
        <p:spPr>
          <a:xfrm>
            <a:off x="527126" y="1888541"/>
            <a:ext cx="60350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Bradley Hand ITC" panose="03070402050302030203" pitchFamily="66" charset="0"/>
              </a:rPr>
              <a:t>Seleccionar tres Inteligencias Artificiales que destaquen y sean capaces de cumplir importantes misiones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75804E5-84AF-8599-4444-AC4FD270932F}"/>
              </a:ext>
            </a:extLst>
          </p:cNvPr>
          <p:cNvSpPr txBox="1"/>
          <p:nvPr/>
        </p:nvSpPr>
        <p:spPr>
          <a:xfrm>
            <a:off x="527126" y="3134959"/>
            <a:ext cx="6035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Bradley Hand ITC" panose="03070402050302030203" pitchFamily="66" charset="0"/>
              </a:rPr>
              <a:t>Traerlas a nuestra “base” para estudiar sus habilidades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D4D1B1D-715D-424E-7A16-866F7988990A}"/>
              </a:ext>
            </a:extLst>
          </p:cNvPr>
          <p:cNvSpPr txBox="1"/>
          <p:nvPr/>
        </p:nvSpPr>
        <p:spPr>
          <a:xfrm>
            <a:off x="527125" y="4110736"/>
            <a:ext cx="60350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Bradley Hand ITC" panose="03070402050302030203" pitchFamily="66" charset="0"/>
              </a:rPr>
              <a:t>Probarlas y, si son aptas, incorporarlas como miembros oficiales de la liga de las </a:t>
            </a:r>
            <a:r>
              <a:rPr lang="es-ES" sz="2000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IAs</a:t>
            </a:r>
            <a:r>
              <a:rPr lang="es-ES" sz="2000" dirty="0">
                <a:solidFill>
                  <a:schemeClr val="bg1"/>
                </a:solidFill>
                <a:latin typeface="Bradley Hand ITC" panose="03070402050302030203" pitchFamily="66" charset="0"/>
              </a:rPr>
              <a:t> extraordinarias</a:t>
            </a:r>
          </a:p>
        </p:txBody>
      </p:sp>
    </p:spTree>
    <p:extLst>
      <p:ext uri="{BB962C8B-B14F-4D97-AF65-F5344CB8AC3E}">
        <p14:creationId xmlns:p14="http://schemas.microsoft.com/office/powerpoint/2010/main" val="2006651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CCBA2-951B-8FB9-55BE-7DE2341A2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número de diapositiva 21">
            <a:extLst>
              <a:ext uri="{FF2B5EF4-FFF2-40B4-BE49-F238E27FC236}">
                <a16:creationId xmlns:a16="http://schemas.microsoft.com/office/drawing/2014/main" id="{DE86F2DB-2868-2785-E2F7-20C4E26BF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/>
          <a:p>
            <a:pPr rtl="0"/>
            <a:fld id="{8D1FC6F8-0BCD-47E9-9C64-690771D9C143}" type="slidenum">
              <a:rPr lang="es-ES" smtClean="0"/>
              <a:pPr rtl="0"/>
              <a:t>5</a:t>
            </a:fld>
            <a:endParaRPr lang="es-E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FED3ACF-8BD1-54C6-4FA7-053B90450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90" y="0"/>
            <a:ext cx="6447099" cy="1001633"/>
          </a:xfrm>
        </p:spPr>
        <p:txBody>
          <a:bodyPr/>
          <a:lstStyle/>
          <a:p>
            <a:pPr algn="l"/>
            <a:r>
              <a:rPr lang="es-ES" dirty="0"/>
              <a:t>Los Candidatos</a:t>
            </a:r>
          </a:p>
        </p:txBody>
      </p:sp>
      <p:pic>
        <p:nvPicPr>
          <p:cNvPr id="3" name="Imagen 2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FD7AFF7-630F-864D-1BCF-028684887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831" y="980621"/>
            <a:ext cx="5183838" cy="518383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B145B4E-3667-4BEE-7E6C-4D5D19E695A7}"/>
              </a:ext>
            </a:extLst>
          </p:cNvPr>
          <p:cNvSpPr/>
          <p:nvPr/>
        </p:nvSpPr>
        <p:spPr>
          <a:xfrm>
            <a:off x="1345844" y="1171159"/>
            <a:ext cx="43300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El señor Llama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134C001-C5BB-7E4B-9DDD-F18E827FD739}"/>
              </a:ext>
            </a:extLst>
          </p:cNvPr>
          <p:cNvSpPr txBox="1"/>
          <p:nvPr/>
        </p:nvSpPr>
        <p:spPr>
          <a:xfrm>
            <a:off x="255331" y="2267610"/>
            <a:ext cx="814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Origen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E19FC45-8787-BC99-8E5C-967BFE212727}"/>
              </a:ext>
            </a:extLst>
          </p:cNvPr>
          <p:cNvSpPr txBox="1"/>
          <p:nvPr/>
        </p:nvSpPr>
        <p:spPr>
          <a:xfrm>
            <a:off x="255331" y="2957741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Afiliación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802F5E2-2AF4-C2FD-A392-59D5C3AEBEF6}"/>
              </a:ext>
            </a:extLst>
          </p:cNvPr>
          <p:cNvSpPr txBox="1"/>
          <p:nvPr/>
        </p:nvSpPr>
        <p:spPr>
          <a:xfrm>
            <a:off x="3090740" y="2452276"/>
            <a:ext cx="176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Super poderes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687A357-8F42-BF0A-B3A5-61AA6B3C97D0}"/>
              </a:ext>
            </a:extLst>
          </p:cNvPr>
          <p:cNvSpPr txBox="1"/>
          <p:nvPr/>
        </p:nvSpPr>
        <p:spPr>
          <a:xfrm>
            <a:off x="402907" y="2636942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EEUU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BE75BFC-7786-AC9B-DBD8-B2C423B34141}"/>
              </a:ext>
            </a:extLst>
          </p:cNvPr>
          <p:cNvSpPr txBox="1"/>
          <p:nvPr/>
        </p:nvSpPr>
        <p:spPr>
          <a:xfrm>
            <a:off x="402907" y="3449673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META AI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9C0CB73-44EC-0C26-AAC2-986D701BEDBE}"/>
              </a:ext>
            </a:extLst>
          </p:cNvPr>
          <p:cNvSpPr txBox="1"/>
          <p:nvPr/>
        </p:nvSpPr>
        <p:spPr>
          <a:xfrm>
            <a:off x="3307130" y="2821608"/>
            <a:ext cx="322519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LLM completo que destaca en tareas como matemáticas, traducción y razonamiento lógico.</a:t>
            </a:r>
          </a:p>
          <a:p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Soporta 8 lenguajes, incluyendo español e inglés</a:t>
            </a:r>
          </a:p>
          <a:p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Herramientas relacionadas con la seguridad de la respuesta (Llama </a:t>
            </a:r>
            <a:r>
              <a:rPr lang="es-ES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Guard</a:t>
            </a:r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 y </a:t>
            </a:r>
            <a:r>
              <a:rPr lang="es-ES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Code</a:t>
            </a:r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Shield</a:t>
            </a:r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, </a:t>
            </a:r>
            <a:r>
              <a:rPr lang="es-ES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CyberSecEval</a:t>
            </a:r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 2)</a:t>
            </a:r>
          </a:p>
          <a:p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Optimizado para </a:t>
            </a:r>
            <a:r>
              <a:rPr lang="es-ES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GPUs</a:t>
            </a:r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 comunes,  reduciendo necesidades de hardware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CCB7C71-5B9D-806A-A251-E51314861D78}"/>
              </a:ext>
            </a:extLst>
          </p:cNvPr>
          <p:cNvSpPr txBox="1"/>
          <p:nvPr/>
        </p:nvSpPr>
        <p:spPr>
          <a:xfrm>
            <a:off x="255331" y="3875105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Alias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7C52283-D4CC-B8AB-4D59-E966A36FE676}"/>
              </a:ext>
            </a:extLst>
          </p:cNvPr>
          <p:cNvSpPr txBox="1"/>
          <p:nvPr/>
        </p:nvSpPr>
        <p:spPr>
          <a:xfrm>
            <a:off x="402907" y="4310937"/>
            <a:ext cx="24586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Llama 3.3, Llama 3.2, Llama 3.1, Llama 3, Llama </a:t>
            </a:r>
            <a:r>
              <a:rPr lang="es-ES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Guard</a:t>
            </a:r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 2, </a:t>
            </a:r>
            <a:r>
              <a:rPr lang="es-ES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Code</a:t>
            </a:r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 Lama 7B, Llama </a:t>
            </a:r>
            <a:r>
              <a:rPr lang="es-ES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Guard</a:t>
            </a:r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 1, </a:t>
            </a:r>
            <a:r>
              <a:rPr lang="es-ES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Code</a:t>
            </a:r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 Llama, Llama 2</a:t>
            </a:r>
          </a:p>
        </p:txBody>
      </p:sp>
    </p:spTree>
    <p:extLst>
      <p:ext uri="{BB962C8B-B14F-4D97-AF65-F5344CB8AC3E}">
        <p14:creationId xmlns:p14="http://schemas.microsoft.com/office/powerpoint/2010/main" val="839634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29775-9FD5-5B39-DA80-6E7908071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número de diapositiva 21">
            <a:extLst>
              <a:ext uri="{FF2B5EF4-FFF2-40B4-BE49-F238E27FC236}">
                <a16:creationId xmlns:a16="http://schemas.microsoft.com/office/drawing/2014/main" id="{19FD0D79-4D87-A736-84F9-F5E58CC16E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/>
          <a:p>
            <a:pPr rtl="0"/>
            <a:fld id="{8D1FC6F8-0BCD-47E9-9C64-690771D9C143}" type="slidenum">
              <a:rPr lang="es-ES" smtClean="0"/>
              <a:pPr rtl="0"/>
              <a:t>6</a:t>
            </a:fld>
            <a:endParaRPr lang="es-E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00C05F95-6BF0-F80D-A132-2EDB851CA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447099" cy="1001633"/>
          </a:xfrm>
        </p:spPr>
        <p:txBody>
          <a:bodyPr/>
          <a:lstStyle/>
          <a:p>
            <a:r>
              <a:rPr lang="es-ES" dirty="0"/>
              <a:t>Los Candidatos</a:t>
            </a:r>
          </a:p>
        </p:txBody>
      </p:sp>
      <p:pic>
        <p:nvPicPr>
          <p:cNvPr id="3" name="Imagen 2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EEF25246-6B29-1221-B008-7B18FB7E2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562" y="1789193"/>
            <a:ext cx="4588457" cy="458845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C85D2A34-13A5-1898-C88C-B2F866AC2EE5}"/>
              </a:ext>
            </a:extLst>
          </p:cNvPr>
          <p:cNvSpPr/>
          <p:nvPr/>
        </p:nvSpPr>
        <p:spPr>
          <a:xfrm>
            <a:off x="7523585" y="772784"/>
            <a:ext cx="37043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Lady Mistral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A938877-94DA-20AE-1DE3-6351E0C8A024}"/>
              </a:ext>
            </a:extLst>
          </p:cNvPr>
          <p:cNvSpPr/>
          <p:nvPr/>
        </p:nvSpPr>
        <p:spPr>
          <a:xfrm>
            <a:off x="1658689" y="1171159"/>
            <a:ext cx="37043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Lady Mistral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84AA23F-6053-D338-7E6B-8478C8A49186}"/>
              </a:ext>
            </a:extLst>
          </p:cNvPr>
          <p:cNvSpPr txBox="1"/>
          <p:nvPr/>
        </p:nvSpPr>
        <p:spPr>
          <a:xfrm>
            <a:off x="255331" y="2267610"/>
            <a:ext cx="814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Origen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171579C-D036-6393-FCC6-ADEF30C6ECC4}"/>
              </a:ext>
            </a:extLst>
          </p:cNvPr>
          <p:cNvSpPr txBox="1"/>
          <p:nvPr/>
        </p:nvSpPr>
        <p:spPr>
          <a:xfrm>
            <a:off x="255331" y="2957741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Afiliación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9835407-3732-75EB-E924-9C703307103A}"/>
              </a:ext>
            </a:extLst>
          </p:cNvPr>
          <p:cNvSpPr txBox="1"/>
          <p:nvPr/>
        </p:nvSpPr>
        <p:spPr>
          <a:xfrm>
            <a:off x="3090740" y="2452276"/>
            <a:ext cx="176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Super poderes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E4B2F31-5CE8-791B-27DB-0F8BCB7C9F49}"/>
              </a:ext>
            </a:extLst>
          </p:cNvPr>
          <p:cNvSpPr txBox="1"/>
          <p:nvPr/>
        </p:nvSpPr>
        <p:spPr>
          <a:xfrm>
            <a:off x="402907" y="2636942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EUROPA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25E20D8-431B-F60E-EBD9-72B5450187D8}"/>
              </a:ext>
            </a:extLst>
          </p:cNvPr>
          <p:cNvSpPr txBox="1"/>
          <p:nvPr/>
        </p:nvSpPr>
        <p:spPr>
          <a:xfrm>
            <a:off x="402907" y="3449673"/>
            <a:ext cx="15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MISTRAL AI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38ECE7C-BC47-0126-F6ED-D989FB48E320}"/>
              </a:ext>
            </a:extLst>
          </p:cNvPr>
          <p:cNvSpPr txBox="1"/>
          <p:nvPr/>
        </p:nvSpPr>
        <p:spPr>
          <a:xfrm>
            <a:off x="3268773" y="3006274"/>
            <a:ext cx="32674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LLM completo y competitivo (a nivel económico).</a:t>
            </a:r>
          </a:p>
          <a:p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Soporte multilenguaje.</a:t>
            </a:r>
          </a:p>
          <a:p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Capacidades mejoradas en razonamiento matemático y resolución de problemas complejos.</a:t>
            </a:r>
          </a:p>
          <a:p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Soporte nativo para llamadas de funciones y servicios externos.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F8F827C-2EF5-EAAF-AFED-57057947E0BF}"/>
              </a:ext>
            </a:extLst>
          </p:cNvPr>
          <p:cNvSpPr txBox="1"/>
          <p:nvPr/>
        </p:nvSpPr>
        <p:spPr>
          <a:xfrm>
            <a:off x="255331" y="3875105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Alias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695E49C-E6DC-B113-7D04-B400FE5090B7}"/>
              </a:ext>
            </a:extLst>
          </p:cNvPr>
          <p:cNvSpPr txBox="1"/>
          <p:nvPr/>
        </p:nvSpPr>
        <p:spPr>
          <a:xfrm>
            <a:off x="402907" y="4310937"/>
            <a:ext cx="24586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Mistral </a:t>
            </a:r>
            <a:r>
              <a:rPr lang="es-ES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Large</a:t>
            </a:r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, Mistral Small, Mistral Nemo, </a:t>
            </a:r>
            <a:r>
              <a:rPr lang="es-ES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Pixtral</a:t>
            </a:r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Large</a:t>
            </a:r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, </a:t>
            </a:r>
            <a:r>
              <a:rPr lang="es-ES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Codestral</a:t>
            </a:r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, </a:t>
            </a:r>
            <a:r>
              <a:rPr lang="es-ES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Minimistral</a:t>
            </a:r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, Mistral </a:t>
            </a:r>
            <a:r>
              <a:rPr lang="es-ES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Embed</a:t>
            </a:r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, Mistral </a:t>
            </a:r>
            <a:r>
              <a:rPr lang="es-ES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Moderation</a:t>
            </a:r>
            <a:endParaRPr lang="es-ES" dirty="0">
              <a:solidFill>
                <a:schemeClr val="bg1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055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A9909-E13F-A896-BCA4-5F6848149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número de diapositiva 21">
            <a:extLst>
              <a:ext uri="{FF2B5EF4-FFF2-40B4-BE49-F238E27FC236}">
                <a16:creationId xmlns:a16="http://schemas.microsoft.com/office/drawing/2014/main" id="{36E98A21-3BED-2B66-2175-73944908D1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/>
          <a:p>
            <a:pPr rtl="0"/>
            <a:fld id="{8D1FC6F8-0BCD-47E9-9C64-690771D9C143}" type="slidenum">
              <a:rPr lang="es-ES" smtClean="0"/>
              <a:pPr rtl="0"/>
              <a:t>7</a:t>
            </a:fld>
            <a:endParaRPr lang="es-E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A294990-EEC5-F278-2A90-B7CD4BD09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90" y="0"/>
            <a:ext cx="6447099" cy="1001633"/>
          </a:xfrm>
        </p:spPr>
        <p:txBody>
          <a:bodyPr/>
          <a:lstStyle/>
          <a:p>
            <a:pPr algn="l"/>
            <a:r>
              <a:rPr lang="es-ES" dirty="0"/>
              <a:t>Los Candidatos</a:t>
            </a:r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579DD332-AFD6-C845-AE9E-9E51D3D20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568" y="1852855"/>
            <a:ext cx="4490072" cy="449007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2D08D0E-CB3D-284D-BBED-16B5FF07DC5C}"/>
              </a:ext>
            </a:extLst>
          </p:cNvPr>
          <p:cNvSpPr/>
          <p:nvPr/>
        </p:nvSpPr>
        <p:spPr>
          <a:xfrm>
            <a:off x="6896430" y="772784"/>
            <a:ext cx="49586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El increíble Phi-3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46E6957-06D6-6094-C444-6783E068ACDC}"/>
              </a:ext>
            </a:extLst>
          </p:cNvPr>
          <p:cNvSpPr txBox="1"/>
          <p:nvPr/>
        </p:nvSpPr>
        <p:spPr>
          <a:xfrm>
            <a:off x="255331" y="2267610"/>
            <a:ext cx="814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Origen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2694348-213B-5B6B-CC14-2C23B6830E97}"/>
              </a:ext>
            </a:extLst>
          </p:cNvPr>
          <p:cNvSpPr txBox="1"/>
          <p:nvPr/>
        </p:nvSpPr>
        <p:spPr>
          <a:xfrm>
            <a:off x="255331" y="2957741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Afiliación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F53E1C6-D873-8954-3AF8-ED83676347BD}"/>
              </a:ext>
            </a:extLst>
          </p:cNvPr>
          <p:cNvSpPr txBox="1"/>
          <p:nvPr/>
        </p:nvSpPr>
        <p:spPr>
          <a:xfrm>
            <a:off x="3090740" y="2452276"/>
            <a:ext cx="176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Super poderes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7718F59-2865-6700-FD35-87B015C9EC65}"/>
              </a:ext>
            </a:extLst>
          </p:cNvPr>
          <p:cNvSpPr txBox="1"/>
          <p:nvPr/>
        </p:nvSpPr>
        <p:spPr>
          <a:xfrm>
            <a:off x="402907" y="2636942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EEUU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9B2E40D-613C-2588-2E9A-1D26B0165855}"/>
              </a:ext>
            </a:extLst>
          </p:cNvPr>
          <p:cNvSpPr txBox="1"/>
          <p:nvPr/>
        </p:nvSpPr>
        <p:spPr>
          <a:xfrm>
            <a:off x="402907" y="3449673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MICROSOFT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418EE06-657B-01F9-15BD-D99ED73DA739}"/>
              </a:ext>
            </a:extLst>
          </p:cNvPr>
          <p:cNvSpPr txBox="1"/>
          <p:nvPr/>
        </p:nvSpPr>
        <p:spPr>
          <a:xfrm>
            <a:off x="3268773" y="3006274"/>
            <a:ext cx="32674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Es un SLM, es decir, un modelo pequeño y ligero capaz de operara en dispositivos con características limitadas.</a:t>
            </a:r>
          </a:p>
          <a:p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Altamente escalable según demanda sin preocuparse de limitaciones de hardware.</a:t>
            </a:r>
          </a:p>
          <a:p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Muy económico.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C8992D0-23A5-64F8-896A-D82185DAB492}"/>
              </a:ext>
            </a:extLst>
          </p:cNvPr>
          <p:cNvSpPr txBox="1"/>
          <p:nvPr/>
        </p:nvSpPr>
        <p:spPr>
          <a:xfrm>
            <a:off x="255331" y="3875105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Alias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03855AD-B04F-3163-AE77-A2A839D2543D}"/>
              </a:ext>
            </a:extLst>
          </p:cNvPr>
          <p:cNvSpPr txBox="1"/>
          <p:nvPr/>
        </p:nvSpPr>
        <p:spPr>
          <a:xfrm>
            <a:off x="402907" y="4310937"/>
            <a:ext cx="24586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Phi-3 mini, Phi-3 </a:t>
            </a:r>
            <a:r>
              <a:rPr lang="es-ES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small</a:t>
            </a:r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, Phi-3 médium, Phi-3.5 </a:t>
            </a:r>
            <a:r>
              <a:rPr lang="es-ES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MoE</a:t>
            </a:r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, Phi-3.5 </a:t>
            </a:r>
            <a:r>
              <a:rPr lang="es-ES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vision</a:t>
            </a:r>
            <a:endParaRPr lang="es-ES" dirty="0">
              <a:solidFill>
                <a:schemeClr val="bg1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617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521CF-8244-069D-294D-B4997F64C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número de diapositiva 21">
            <a:extLst>
              <a:ext uri="{FF2B5EF4-FFF2-40B4-BE49-F238E27FC236}">
                <a16:creationId xmlns:a16="http://schemas.microsoft.com/office/drawing/2014/main" id="{14509F06-E93A-0FFF-716C-9D0966432D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/>
          <a:p>
            <a:pPr rtl="0"/>
            <a:fld id="{8D1FC6F8-0BCD-47E9-9C64-690771D9C143}" type="slidenum">
              <a:rPr lang="es-ES" smtClean="0"/>
              <a:pPr rtl="0"/>
              <a:t>8</a:t>
            </a:fld>
            <a:endParaRPr lang="es-E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E3F593CA-4E32-79CF-46D3-481269FEE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22" y="86061"/>
            <a:ext cx="6447099" cy="1001633"/>
          </a:xfrm>
        </p:spPr>
        <p:txBody>
          <a:bodyPr/>
          <a:lstStyle/>
          <a:p>
            <a:pPr algn="l"/>
            <a:r>
              <a:rPr lang="es-ES" dirty="0"/>
              <a:t>La base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124E3D2-F39F-904E-D8AF-AA0E296F6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406" y="1001633"/>
            <a:ext cx="6797629" cy="508298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346C820-8F2C-C084-33D4-E0E06E3618D5}"/>
              </a:ext>
            </a:extLst>
          </p:cNvPr>
          <p:cNvSpPr txBox="1"/>
          <p:nvPr/>
        </p:nvSpPr>
        <p:spPr>
          <a:xfrm>
            <a:off x="485327" y="1456644"/>
            <a:ext cx="42065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HARDWARE (sea en la nube o en local)</a:t>
            </a:r>
          </a:p>
          <a:p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Puntos a tener en cuenta:</a:t>
            </a:r>
          </a:p>
          <a:p>
            <a:endParaRPr lang="es-ES" dirty="0">
              <a:solidFill>
                <a:schemeClr val="bg1"/>
              </a:solidFill>
              <a:latin typeface="Bradley Hand ITC" panose="03070402050302030203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CPUs</a:t>
            </a:r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 / </a:t>
            </a:r>
            <a:r>
              <a:rPr lang="es-ES" b="1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GPUs</a:t>
            </a:r>
            <a:endParaRPr lang="es-ES" b="1" dirty="0">
              <a:solidFill>
                <a:schemeClr val="bg1"/>
              </a:solidFill>
              <a:latin typeface="Bradley Hand ITC" panose="03070402050302030203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Memoria</a:t>
            </a:r>
          </a:p>
          <a:p>
            <a:endParaRPr lang="es-ES" dirty="0">
              <a:solidFill>
                <a:schemeClr val="bg1"/>
              </a:solidFill>
              <a:latin typeface="Bradley Hand ITC" panose="03070402050302030203" pitchFamily="66" charset="0"/>
            </a:endParaRPr>
          </a:p>
          <a:p>
            <a:r>
              <a:rPr lang="es-ES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Runtime</a:t>
            </a:r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 para </a:t>
            </a:r>
            <a:r>
              <a:rPr lang="es-ES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ejectuar</a:t>
            </a:r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 los modelos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Ollama</a:t>
            </a:r>
            <a:endParaRPr lang="es-ES" dirty="0">
              <a:solidFill>
                <a:schemeClr val="bg1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09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2074B-A45C-649F-D287-612C095E4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número de diapositiva 21">
            <a:extLst>
              <a:ext uri="{FF2B5EF4-FFF2-40B4-BE49-F238E27FC236}">
                <a16:creationId xmlns:a16="http://schemas.microsoft.com/office/drawing/2014/main" id="{9E36A7A2-3027-0D41-C4F5-6373DF2C4F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/>
          <a:p>
            <a:pPr rtl="0"/>
            <a:fld id="{8D1FC6F8-0BCD-47E9-9C64-690771D9C143}" type="slidenum">
              <a:rPr lang="es-ES" smtClean="0"/>
              <a:pPr rtl="0"/>
              <a:t>9</a:t>
            </a:fld>
            <a:endParaRPr lang="es-E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DF04075-84CD-B956-FD4F-0E46CC93D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49" y="172122"/>
            <a:ext cx="6447099" cy="1001633"/>
          </a:xfrm>
        </p:spPr>
        <p:txBody>
          <a:bodyPr/>
          <a:lstStyle/>
          <a:p>
            <a:pPr algn="l"/>
            <a:r>
              <a:rPr lang="es-ES" dirty="0"/>
              <a:t>El plan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FE87BB4-8DDE-C0D4-A645-776EB61BA61C}"/>
              </a:ext>
            </a:extLst>
          </p:cNvPr>
          <p:cNvSpPr txBox="1"/>
          <p:nvPr/>
        </p:nvSpPr>
        <p:spPr>
          <a:xfrm>
            <a:off x="417996" y="1489446"/>
            <a:ext cx="61689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Bradley Hand ITC" panose="03070402050302030203" pitchFamily="66" charset="0"/>
              </a:rPr>
              <a:t>Crear una gran base (</a:t>
            </a:r>
            <a:r>
              <a:rPr lang="es-ES" b="1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Nautilus</a:t>
            </a:r>
            <a:r>
              <a:rPr lang="es-ES" b="1" dirty="0">
                <a:solidFill>
                  <a:schemeClr val="bg1"/>
                </a:solidFill>
                <a:latin typeface="Bradley Hand ITC" panose="03070402050302030203" pitchFamily="66" charset="0"/>
              </a:rPr>
              <a:t>)</a:t>
            </a:r>
          </a:p>
          <a:p>
            <a:endParaRPr lang="es-ES" dirty="0">
              <a:solidFill>
                <a:schemeClr val="bg1"/>
              </a:solidFill>
              <a:latin typeface="Bradley Hand ITC" panose="03070402050302030203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Desplegar </a:t>
            </a:r>
            <a:r>
              <a:rPr lang="es-ES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Nautilus</a:t>
            </a:r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 (utilizando AKS)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Poner a punto los motores del </a:t>
            </a:r>
            <a:r>
              <a:rPr lang="es-ES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nautilus</a:t>
            </a:r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 (controlador de NVIDIA para gestionar la GPU)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Preparar el soporte vital y los camarotes para los nuevos miembros de la </a:t>
            </a:r>
            <a:r>
              <a:rPr lang="es-ES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triupación</a:t>
            </a:r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 (Desplegar </a:t>
            </a:r>
            <a:r>
              <a:rPr lang="es-ES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Ollama</a:t>
            </a:r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)</a:t>
            </a:r>
          </a:p>
          <a:p>
            <a:endParaRPr lang="es-ES" dirty="0">
              <a:solidFill>
                <a:schemeClr val="bg1"/>
              </a:solidFill>
              <a:latin typeface="Bradley Hand ITC" panose="03070402050302030203" pitchFamily="66" charset="0"/>
            </a:endParaRPr>
          </a:p>
          <a:p>
            <a:r>
              <a:rPr lang="es-ES" b="1" dirty="0">
                <a:solidFill>
                  <a:schemeClr val="bg1"/>
                </a:solidFill>
                <a:latin typeface="Bradley Hand ITC" panose="03070402050302030203" pitchFamily="66" charset="0"/>
              </a:rPr>
              <a:t>Traer a los invitados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Descarga de los modelos </a:t>
            </a:r>
          </a:p>
          <a:p>
            <a:endParaRPr lang="es-ES" dirty="0">
              <a:solidFill>
                <a:schemeClr val="bg1"/>
              </a:solidFill>
              <a:latin typeface="Bradley Hand ITC" panose="03070402050302030203" pitchFamily="66" charset="0"/>
            </a:endParaRPr>
          </a:p>
          <a:p>
            <a:r>
              <a:rPr lang="es-ES" b="1" dirty="0">
                <a:solidFill>
                  <a:schemeClr val="bg1"/>
                </a:solidFill>
                <a:latin typeface="Bradley Hand ITC" panose="03070402050302030203" pitchFamily="66" charset="0"/>
              </a:rPr>
              <a:t>Es hora de actuar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Ejecutar la aplicación para interactuar con cada modelo (creada con </a:t>
            </a:r>
            <a:r>
              <a:rPr lang="es-ES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semantik</a:t>
            </a:r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kernel</a:t>
            </a:r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)</a:t>
            </a:r>
          </a:p>
          <a:p>
            <a:endParaRPr lang="es-ES" dirty="0">
              <a:solidFill>
                <a:schemeClr val="bg1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5741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3089DF1-5746-46EC-AE4D-E0FEEFA364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8D07AFA-56ED-494E-AC96-7D874BD7F8D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C3B034D-ACEF-4C52-A048-622E130B9A2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TM56488565</Template>
  <TotalTime>0</TotalTime>
  <Words>408</Words>
  <Application>Microsoft Office PowerPoint</Application>
  <PresentationFormat>Widescreen</PresentationFormat>
  <Paragraphs>91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Bradley Hand ITC</vt:lpstr>
      <vt:lpstr>Calibri</vt:lpstr>
      <vt:lpstr>Calibri Light</vt:lpstr>
      <vt:lpstr>Century Gothic</vt:lpstr>
      <vt:lpstr>Courier New</vt:lpstr>
      <vt:lpstr>Tema de Office</vt:lpstr>
      <vt:lpstr>PowerPoint Presentation</vt:lpstr>
      <vt:lpstr>Rodrigo Liberoff</vt:lpstr>
      <vt:lpstr>La liga de las Ias extraordinarias</vt:lpstr>
      <vt:lpstr>Nuestro objetivo</vt:lpstr>
      <vt:lpstr>Los Candidatos</vt:lpstr>
      <vt:lpstr>Los Candidatos</vt:lpstr>
      <vt:lpstr>Los Candidatos</vt:lpstr>
      <vt:lpstr>La base</vt:lpstr>
      <vt:lpstr>El plan</vt:lpstr>
      <vt:lpstr>Manos a la obra</vt:lpstr>
      <vt:lpstr>Gracias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2021-05-30T19:37:17Z</dcterms:created>
  <dcterms:modified xsi:type="dcterms:W3CDTF">2024-12-14T15:27:19Z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